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35"/>
  </p:notesMasterIdLst>
  <p:sldIdLst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0F60-4654-4B93-BBEB-7C5DF0FA864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4D6D-68BC-4AFE-BE33-402AC69E7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4D6D-68BC-4AFE-BE33-402AC69E71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4D6D-68BC-4AFE-BE33-402AC69E71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4D6D-68BC-4AFE-BE33-402AC69E71D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64FC765-C3AD-4A32-B778-4F6F359C15E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6D86BAC-B0C9-428D-BBC8-59F4B89C1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aoke.ru/records/17453151" TargetMode="External"/><Relationship Id="rId3" Type="http://schemas.openxmlformats.org/officeDocument/2006/relationships/hyperlink" Target="http://andizhans.narod.ru/VA/history3.html" TargetMode="External"/><Relationship Id="rId7" Type="http://schemas.openxmlformats.org/officeDocument/2006/relationships/hyperlink" Target="http://www.sikhism.ru/kultura-indii/tyan-shan-nebesnyie-goryi.html" TargetMode="External"/><Relationship Id="rId2" Type="http://schemas.openxmlformats.org/officeDocument/2006/relationships/hyperlink" Target="http://www.allgeo.info/country&#8230;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karakumi.ru/usturt/chifot_08.htm" TargetMode="External"/><Relationship Id="rId5" Type="http://schemas.openxmlformats.org/officeDocument/2006/relationships/hyperlink" Target="http://www.leprom.ru/annonce/show/773/Uzbekistan_v_2011_godu_uvelichil_eksport_produkcii_karakulevodstva" TargetMode="External"/><Relationship Id="rId10" Type="http://schemas.openxmlformats.org/officeDocument/2006/relationships/hyperlink" Target="http://nav.uz/photo/199" TargetMode="External"/><Relationship Id="rId4" Type="http://schemas.openxmlformats.org/officeDocument/2006/relationships/hyperlink" Target="http://gimnazia1.h1.ru/zarafshan/phzarafshan.html" TargetMode="External"/><Relationship Id="rId9" Type="http://schemas.openxmlformats.org/officeDocument/2006/relationships/hyperlink" Target="http://al-one.livejournal.com/36486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1071546"/>
            <a:ext cx="78581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Увлекательное путешествие в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Узбекистан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21495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Работу выполнили учащиеся 6 класса МОУ «СОШ с. </a:t>
            </a:r>
            <a:r>
              <a:rPr lang="ru-RU" dirty="0" err="1" smtClean="0"/>
              <a:t>Леляевка</a:t>
            </a:r>
            <a:r>
              <a:rPr lang="ru-RU" dirty="0" smtClean="0"/>
              <a:t>» Арсланова </a:t>
            </a:r>
            <a:r>
              <a:rPr lang="ru-RU" dirty="0" err="1" smtClean="0"/>
              <a:t>Альфия</a:t>
            </a:r>
            <a:r>
              <a:rPr lang="ru-RU" dirty="0" smtClean="0"/>
              <a:t>, </a:t>
            </a:r>
            <a:r>
              <a:rPr lang="ru-RU" dirty="0" err="1" smtClean="0"/>
              <a:t>Шамшин</a:t>
            </a:r>
            <a:r>
              <a:rPr lang="ru-RU" dirty="0" smtClean="0"/>
              <a:t> Артём, </a:t>
            </a:r>
            <a:r>
              <a:rPr lang="ru-RU" dirty="0" err="1" smtClean="0"/>
              <a:t>Камилаев</a:t>
            </a:r>
            <a:r>
              <a:rPr lang="ru-RU" dirty="0" smtClean="0"/>
              <a:t> Шамиль</a:t>
            </a:r>
          </a:p>
          <a:p>
            <a:pPr algn="ctr"/>
            <a:r>
              <a:rPr lang="ru-RU" dirty="0" smtClean="0"/>
              <a:t>Руководитель : Акимочкина И.А.</a:t>
            </a:r>
          </a:p>
        </p:txBody>
      </p:sp>
      <p:pic>
        <p:nvPicPr>
          <p:cNvPr id="4" name="Рисунок 3" descr="58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9555">
            <a:off x="7296963" y="938128"/>
            <a:ext cx="1410883" cy="10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con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6336">
            <a:off x="6923345" y="2062732"/>
            <a:ext cx="1438887" cy="107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нсамбль пои Калян Буха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30189">
            <a:off x="399579" y="2004793"/>
            <a:ext cx="1344718" cy="101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Медресе Чор-Минор Буха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42336">
            <a:off x="519657" y="680880"/>
            <a:ext cx="910820" cy="121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_6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546">
            <a:off x="851955" y="2967774"/>
            <a:ext cx="1428760" cy="9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ost-3-130345434022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583364">
            <a:off x="6298740" y="3232383"/>
            <a:ext cx="1676684" cy="106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57214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Другие крупные города Узбекистана : Самарканд, Бухара, Хива.</a:t>
            </a:r>
            <a:endParaRPr lang="ru-RU" dirty="0"/>
          </a:p>
        </p:txBody>
      </p:sp>
      <p:pic>
        <p:nvPicPr>
          <p:cNvPr id="4" name="Рисунок 3" descr="samark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096000" cy="4572000"/>
          </a:xfrm>
          <a:prstGeom prst="rect">
            <a:avLst/>
          </a:prstGeom>
        </p:spPr>
      </p:pic>
      <p:pic>
        <p:nvPicPr>
          <p:cNvPr id="6" name="Рисунок 5" descr="Мечеть Калян Буха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6230324" cy="4679665"/>
          </a:xfrm>
          <a:prstGeom prst="rect">
            <a:avLst/>
          </a:prstGeom>
        </p:spPr>
      </p:pic>
      <p:pic>
        <p:nvPicPr>
          <p:cNvPr id="9" name="Рисунок 8" descr="Минарет Ислаам Ходжа Хи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71480"/>
            <a:ext cx="6333887" cy="47574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860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4563482" cy="3057533"/>
          </a:xfrm>
          <a:prstGeom prst="rect">
            <a:avLst/>
          </a:prstGeom>
        </p:spPr>
      </p:pic>
      <p:pic>
        <p:nvPicPr>
          <p:cNvPr id="3" name="Рисунок 2" descr="06s0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857232"/>
            <a:ext cx="3017209" cy="3071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4214818"/>
            <a:ext cx="412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Государственные символы Узбекистана: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92919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Государственный язык: узбекский.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4214818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4214818"/>
            <a:ext cx="6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</p:spTree>
  </p:cSld>
  <p:clrMapOvr>
    <a:masterClrMapping/>
  </p:clrMapOvr>
  <p:transition spd="med" advClick="0" advTm="4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71501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Территория Узбекистана представляет своеобразное сочетание равнинного и горного рельефа. </a:t>
            </a:r>
            <a:endParaRPr lang="ru-RU" dirty="0"/>
          </a:p>
        </p:txBody>
      </p:sp>
      <p:pic>
        <p:nvPicPr>
          <p:cNvPr id="4" name="Рисунок 3" descr="Ferganskaya-do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71546"/>
            <a:ext cx="4572032" cy="3433034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857892"/>
            <a:ext cx="676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её пределах лежат: </a:t>
            </a:r>
            <a:r>
              <a:rPr lang="ru-RU" dirty="0" err="1" smtClean="0"/>
              <a:t>песчанная</a:t>
            </a:r>
            <a:r>
              <a:rPr lang="ru-RU" dirty="0" smtClean="0"/>
              <a:t> пустыня Кызылкум и плато Устюрт.</a:t>
            </a:r>
            <a:endParaRPr lang="ru-RU" dirty="0"/>
          </a:p>
        </p:txBody>
      </p:sp>
      <p:pic>
        <p:nvPicPr>
          <p:cNvPr id="3" name="Рисунок 2" descr="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15" y="571480"/>
            <a:ext cx="6680895" cy="4394776"/>
          </a:xfrm>
          <a:prstGeom prst="rect">
            <a:avLst/>
          </a:prstGeom>
        </p:spPr>
      </p:pic>
      <p:pic>
        <p:nvPicPr>
          <p:cNvPr id="4" name="Рисунок 3" descr="ogrom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66"/>
            <a:ext cx="7072362" cy="5304273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горья Тянь-Шаня под Ташкент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572459" cy="5048307"/>
          </a:xfrm>
          <a:prstGeom prst="rect">
            <a:avLst/>
          </a:prstGeom>
        </p:spPr>
      </p:pic>
      <p:pic>
        <p:nvPicPr>
          <p:cNvPr id="3" name="Рисунок 2" descr="гисароал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7888652" cy="5429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6072206"/>
            <a:ext cx="603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востоке поднимаются хребты Тянь-Шаня и </a:t>
            </a:r>
            <a:r>
              <a:rPr lang="ru-RU" dirty="0" err="1" smtClean="0"/>
              <a:t>Гиссаро-Алая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al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358114" cy="4880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500702"/>
            <a:ext cx="764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Озёр на территории республики мало, самое крупное из них – Аральское, поскольку оно занимало когда-то довольно большую площадь, его называли морем.</a:t>
            </a:r>
            <a:endParaRPr lang="ru-RU" dirty="0"/>
          </a:p>
        </p:txBody>
      </p:sp>
      <p:pic>
        <p:nvPicPr>
          <p:cNvPr id="5" name="Рисунок 4" descr="дно аральского мор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3818"/>
            <a:ext cx="7500990" cy="501721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ёлковый пу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42852"/>
            <a:ext cx="5072098" cy="5408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57214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Через территорию Узбекистана проходил Великий шёлковый путь некогда связывающий Европу с Азией, способствовавший развитию и процветанию городов Узбекистана.</a:t>
            </a:r>
            <a:endParaRPr lang="ru-RU" dirty="0"/>
          </a:p>
        </p:txBody>
      </p:sp>
    </p:spTree>
  </p:cSld>
  <p:clrMapOvr>
    <a:masterClrMapping/>
  </p:clrMapOvr>
  <p:transition spd="med"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42926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Узбекистан – многонациональное государство, где узбеки составляют основное население. По численности населения Узбекистан стоит на третьем месте среди стран СНГ, уступая лишь России и Украине.</a:t>
            </a:r>
            <a:endParaRPr lang="ru-RU" dirty="0"/>
          </a:p>
        </p:txBody>
      </p:sp>
      <p:pic>
        <p:nvPicPr>
          <p:cNvPr id="3" name="Рисунок 2" descr="davron-axmedov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6160813" cy="4597622"/>
          </a:xfrm>
          <a:prstGeom prst="rect">
            <a:avLst/>
          </a:prstGeom>
        </p:spPr>
      </p:pic>
      <p:pic>
        <p:nvPicPr>
          <p:cNvPr id="4" name="Рисунок 3" descr="4223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00042"/>
            <a:ext cx="7165996" cy="4848244"/>
          </a:xfrm>
          <a:prstGeom prst="rect">
            <a:avLst/>
          </a:prstGeom>
        </p:spPr>
      </p:pic>
      <p:pic>
        <p:nvPicPr>
          <p:cNvPr id="5" name="Рисунок 4" descr="узбечки тан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17578"/>
            <a:ext cx="7286676" cy="525842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4281003" cy="1814517"/>
          </a:xfrm>
          <a:prstGeom prst="rect">
            <a:avLst/>
          </a:prstGeom>
        </p:spPr>
      </p:pic>
      <p:pic>
        <p:nvPicPr>
          <p:cNvPr id="3" name="Рисунок 2" descr="uzbekskaya_semy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71678"/>
            <a:ext cx="3762394" cy="3420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50070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Узбекские семьи, как правило, многодетны, особенно на селе. Семья в Узбекистане, в соответствии с многовековыми традициями и менталитетом узбекского народа, была и остаётся одним из важнейших жизненных приоритетов современного общества.</a:t>
            </a:r>
            <a:endParaRPr lang="ru-RU" dirty="0"/>
          </a:p>
        </p:txBody>
      </p:sp>
      <p:pic>
        <p:nvPicPr>
          <p:cNvPr id="5" name="Рисунок 4" descr="люль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57166"/>
            <a:ext cx="3143272" cy="4761901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zbekistan-tradi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142984"/>
            <a:ext cx="5238750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5715016"/>
            <a:ext cx="43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Культура Узбекистана яркая и самобытная</a:t>
            </a:r>
            <a:endParaRPr lang="ru-RU" dirty="0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uzbekistan-c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7286676" cy="48357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2786058"/>
            <a:ext cx="63579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Узбекистан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ПАМЫ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146434" cy="4295473"/>
          </a:xfrm>
          <a:prstGeom prst="rect">
            <a:avLst/>
          </a:prstGeom>
        </p:spPr>
      </p:pic>
      <p:pic>
        <p:nvPicPr>
          <p:cNvPr id="3" name="Рисунок 2" descr="ходж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642918"/>
            <a:ext cx="5010147" cy="3757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07207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Настоящими памятниками восточной литературы стали: поэма «</a:t>
            </a:r>
            <a:r>
              <a:rPr lang="ru-RU" dirty="0" err="1" smtClean="0"/>
              <a:t>Алпамыш</a:t>
            </a:r>
            <a:r>
              <a:rPr lang="ru-RU" dirty="0" smtClean="0"/>
              <a:t>», повествующая о мужестве и отваге узбекских богатырей, цикл баек и сказаний о Насреддине </a:t>
            </a:r>
            <a:r>
              <a:rPr lang="ru-RU" dirty="0" err="1" smtClean="0"/>
              <a:t>Афанди</a:t>
            </a:r>
            <a:r>
              <a:rPr lang="ru-RU" dirty="0" smtClean="0"/>
              <a:t>, ловком, остроумном хитреце, который своими проделками преподносит урок жадным богатеям.</a:t>
            </a:r>
            <a:endParaRPr lang="ru-RU" dirty="0"/>
          </a:p>
        </p:txBody>
      </p:sp>
    </p:spTree>
  </p:cSld>
  <p:clrMapOvr>
    <a:masterClrMapping/>
  </p:clrMapOvr>
  <p:transition spd="med" advClick="0" advTm="15000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249c_36c29258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66"/>
            <a:ext cx="3571525" cy="4714884"/>
          </a:xfrm>
          <a:prstGeom prst="rect">
            <a:avLst/>
          </a:prstGeom>
        </p:spPr>
      </p:pic>
      <p:pic>
        <p:nvPicPr>
          <p:cNvPr id="4" name="Рисунок 3" descr="ковё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6423" y="1089406"/>
            <a:ext cx="4822065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643578"/>
            <a:ext cx="8137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Древние традиции узбекского ковроткачества сегодня возрождаются во многих </a:t>
            </a:r>
          </a:p>
          <a:p>
            <a:pPr algn="ctr"/>
            <a:r>
              <a:rPr lang="ru-RU" dirty="0" smtClean="0"/>
              <a:t>областях Узбекистана.</a:t>
            </a:r>
            <a:endParaRPr lang="ru-RU" dirty="0"/>
          </a:p>
        </p:txBody>
      </p:sp>
    </p:spTree>
  </p:cSld>
  <p:clrMapOvr>
    <a:masterClrMapping/>
  </p:clrMapOvr>
  <p:transition spd="med" advClick="0" advTm="6000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ерам чай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6667500" cy="442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64357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Гончарное производство на протяжении многих веков являлось самым высокоразвитым видом ремесла в этом регионе.</a:t>
            </a:r>
            <a:endParaRPr lang="ru-RU" dirty="0"/>
          </a:p>
        </p:txBody>
      </p:sp>
      <p:pic>
        <p:nvPicPr>
          <p:cNvPr id="5" name="Рисунок 4" descr="керамика 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7620000" cy="5076825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зьба по дере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214710" cy="4857784"/>
          </a:xfrm>
          <a:prstGeom prst="rect">
            <a:avLst/>
          </a:prstGeom>
        </p:spPr>
      </p:pic>
      <p:pic>
        <p:nvPicPr>
          <p:cNvPr id="4" name="Рисунок 3" descr="a_rez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785794"/>
            <a:ext cx="5288373" cy="3968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Резьба по дереву в Узбекистане возникла в качестве украшений деревянных колонн, которые широко применялись в древней архитектуре Узбекистана.</a:t>
            </a:r>
            <a:endParaRPr lang="ru-RU" dirty="0"/>
          </a:p>
        </p:txBody>
      </p:sp>
    </p:spTree>
  </p:cSld>
  <p:clrMapOvr>
    <a:masterClrMapping/>
  </p:clrMapOvr>
  <p:transition spd="med" advClick="0" advTm="7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krasheniya_big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3339712" cy="4452949"/>
          </a:xfrm>
          <a:prstGeom prst="rect">
            <a:avLst/>
          </a:prstGeom>
        </p:spPr>
      </p:pic>
      <p:pic>
        <p:nvPicPr>
          <p:cNvPr id="4" name="Рисунок 3" descr="jewelr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500462" cy="3260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844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Искусство создания прекрасных украшений из драгоценных металлов и камней</a:t>
            </a:r>
          </a:p>
          <a:p>
            <a:r>
              <a:rPr lang="ru-RU" dirty="0" smtClean="0"/>
              <a:t>передаётся ювелирами Узбекистана из поколения в поколение уже тысячелетиями</a:t>
            </a:r>
            <a:endParaRPr lang="ru-RU" dirty="0"/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0_12567264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787074" cy="3143272"/>
          </a:xfrm>
          <a:prstGeom prst="rect">
            <a:avLst/>
          </a:prstGeom>
        </p:spPr>
      </p:pic>
      <p:pic>
        <p:nvPicPr>
          <p:cNvPr id="3" name="Рисунок 2" descr="1306503104_chaynik-i-pialy.madaliev-m.-ferganskaya-dolina.-nach-hh-v.-med-chekanka-lite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476761" cy="3357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072074"/>
            <a:ext cx="833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Медная чеканка считается одним из самых древних видов прикладного искусства </a:t>
            </a:r>
          </a:p>
          <a:p>
            <a:pPr algn="ctr"/>
            <a:r>
              <a:rPr lang="ru-RU" dirty="0" smtClean="0"/>
              <a:t>и является традиционным в Узбекистане.</a:t>
            </a:r>
            <a:endParaRPr lang="ru-RU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и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71480"/>
            <a:ext cx="7000892" cy="5258448"/>
          </a:xfrm>
          <a:prstGeom prst="rect">
            <a:avLst/>
          </a:prstGeom>
        </p:spPr>
      </p:pic>
      <p:pic>
        <p:nvPicPr>
          <p:cNvPr id="3" name="Рисунок 2" descr="узб вышив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66"/>
            <a:ext cx="8400153" cy="559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388" y="6215082"/>
            <a:ext cx="883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Вышивка по сей день является распространённым видом рукоделия узбекских женщин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7072362" cy="5304272"/>
          </a:xfrm>
          <a:prstGeom prst="rect">
            <a:avLst/>
          </a:prstGeom>
        </p:spPr>
      </p:pic>
      <p:pic>
        <p:nvPicPr>
          <p:cNvPr id="2" name="Рисунок 1" descr="0_35b77_e8e2c22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290"/>
            <a:ext cx="7928940" cy="5500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600076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Декоративно-прикладное искусство Узбекистана шелкоткачество. Шелк изготавливается вручную и славится на весь мир</a:t>
            </a:r>
            <a:endParaRPr lang="ru-RU" dirty="0"/>
          </a:p>
        </p:txBody>
      </p:sp>
      <p:pic>
        <p:nvPicPr>
          <p:cNvPr id="5" name="Рисунок 4" descr="6543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0"/>
            <a:ext cx="7905804" cy="5929353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082738" cy="4610219"/>
          </a:xfrm>
          <a:prstGeom prst="rect">
            <a:avLst/>
          </a:prstGeom>
        </p:spPr>
      </p:pic>
      <p:pic>
        <p:nvPicPr>
          <p:cNvPr id="3" name="Рисунок 2" descr="paxta_kuprin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00042"/>
            <a:ext cx="7538810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571501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Сохраняется специализация Узбекистана как хлопководческого региона мирового значения.</a:t>
            </a:r>
            <a:endParaRPr lang="ru-RU" dirty="0"/>
          </a:p>
        </p:txBody>
      </p:sp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67853"/>
            <a:ext cx="7072362" cy="5304272"/>
          </a:xfrm>
          <a:prstGeom prst="rect">
            <a:avLst/>
          </a:prstGeom>
        </p:spPr>
      </p:pic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7726294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Традиционная узбекская музыка имеет древние истоки. Классика узбекской музыки </a:t>
            </a:r>
            <a:r>
              <a:rPr lang="ru-RU" dirty="0" err="1" smtClean="0"/>
              <a:t>макомы</a:t>
            </a:r>
            <a:r>
              <a:rPr lang="ru-RU" dirty="0" smtClean="0"/>
              <a:t>- особый музыкальный жанр, которому свойственно протяжное трогательное исполнение. Говорит о богатстве узбекских традиций и всё многообразие народных инструментов.</a:t>
            </a:r>
            <a:endParaRPr lang="ru-RU" dirty="0"/>
          </a:p>
        </p:txBody>
      </p:sp>
      <p:pic>
        <p:nvPicPr>
          <p:cNvPr id="5" name="Рисунок 4" descr="souvenirs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7429552" cy="5580419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81aa32-3a06-4f22-9890-53487a439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6858048" cy="455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099" y="5000636"/>
            <a:ext cx="70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В самой глубине </a:t>
            </a:r>
            <a:r>
              <a:rPr lang="ru-RU" dirty="0" err="1" smtClean="0">
                <a:cs typeface="Times New Roman" pitchFamily="18" charset="0"/>
              </a:rPr>
              <a:t>Центральноазиатского</a:t>
            </a:r>
            <a:r>
              <a:rPr lang="ru-RU" dirty="0" smtClean="0">
                <a:cs typeface="Times New Roman" pitchFamily="18" charset="0"/>
              </a:rPr>
              <a:t> региона, в прекрасном живописном оазисе в междуречье Амударьи и Сырдарьи расположился Узбекистан.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45607"/>
            <a:ext cx="7072362" cy="5159995"/>
          </a:xfrm>
          <a:prstGeom prst="rect">
            <a:avLst/>
          </a:prstGeom>
        </p:spPr>
      </p:pic>
      <p:pic>
        <p:nvPicPr>
          <p:cNvPr id="3" name="Рисунок 2" descr="uzbek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5"/>
            <a:ext cx="7786742" cy="5175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64357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Национальный узбекский танец необычайно выразителен. Он олицетворяет собой всю красоту узбекской нации</a:t>
            </a:r>
            <a:endParaRPr lang="ru-RU" dirty="0"/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бе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6667500" cy="442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929198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Вековые обычаи и традиции узбеков бережно хранятся и передаются из поколение в поколение. Узбеки очень гостеприимный народ и нам кажется, что если мы отправимся не в виртуальное, а в реальное путешествие по Узбекистану, то  узнаем намного больше  об этом народе, и нам обязательно накроют достархан и поднесут пиалу ароматного узбекского чая. </a:t>
            </a:r>
            <a:endParaRPr lang="ru-RU" dirty="0"/>
          </a:p>
        </p:txBody>
      </p:sp>
      <p:pic>
        <p:nvPicPr>
          <p:cNvPr id="4" name="Рисунок 3" descr="9515259_0s768_1320135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57166"/>
            <a:ext cx="4655820" cy="4572000"/>
          </a:xfrm>
          <a:prstGeom prst="rect">
            <a:avLst/>
          </a:prstGeom>
        </p:spPr>
      </p:pic>
      <p:pic>
        <p:nvPicPr>
          <p:cNvPr id="5" name="Рисунок 4" descr="post-591-1198261399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0"/>
            <a:ext cx="6643734" cy="49828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презентации использованы материалы с источников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http://www.allgeo.info/country…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u="sng" dirty="0" smtClean="0">
                <a:hlinkClick r:id="rId3"/>
              </a:rPr>
              <a:t>http://andizhans.narod.ru/VA/history3.html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http://gimnazia1.h1.ru/zarafshan/phzarafshan.html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http://www.leprom.ru/annonce/show/773/Uzbekistan_v_2011_godu_uvelichil_eksport_produkcii_karakulevodstva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http://www.karakumi.ru/usturt/chifot_08.htm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http://www.sikhism.ru/kultura-indii/tyan-shan-nebesnyie-goryi.html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http://www.karaoke.ru/records/17453151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http://al-one.livejournal.com/36486.html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http://nav.uz/photo/199</a:t>
            </a:r>
            <a:endParaRPr lang="ru-RU" dirty="0" smtClean="0"/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нарет Ислаам Ходжа Х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215238" cy="541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5786454"/>
            <a:ext cx="667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 поистине сказочная страна влюбляет в себя с первого взгляда.</a:t>
            </a:r>
            <a:endParaRPr lang="ru-RU" dirty="0"/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ef6409d7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929586" cy="5265740"/>
          </a:xfrm>
          <a:prstGeom prst="rect">
            <a:avLst/>
          </a:prstGeom>
        </p:spPr>
      </p:pic>
      <p:pic>
        <p:nvPicPr>
          <p:cNvPr id="3" name="Рисунок 2" descr="23673506_Uzbekis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7929618" cy="5273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Пленяет красота её природы: изумрудная зелень листвы на фоне небесной синевы и белоснежных облаков.</a:t>
            </a:r>
            <a:endParaRPr lang="ru-RU" dirty="0"/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7929586" cy="5286391"/>
          </a:xfrm>
          <a:prstGeom prst="rect">
            <a:avLst/>
          </a:prstGeom>
        </p:spPr>
      </p:pic>
      <p:pic>
        <p:nvPicPr>
          <p:cNvPr id="3" name="Рисунок 2" descr="DSC_04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5" y="500043"/>
            <a:ext cx="8876550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78645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Поражает обилие древних памятников, её старинная архитектура: настоящие восточные дворцы с устремлёнными ввысь куполами и минаретами. </a:t>
            </a:r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lida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7429552" cy="4930521"/>
          </a:xfrm>
          <a:prstGeom prst="rect">
            <a:avLst/>
          </a:prstGeom>
        </p:spPr>
      </p:pic>
      <p:pic>
        <p:nvPicPr>
          <p:cNvPr id="4" name="Рисунок 3" descr="uzbekistan-tradi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290"/>
            <a:ext cx="7429552" cy="4930521"/>
          </a:xfrm>
          <a:prstGeom prst="rect">
            <a:avLst/>
          </a:prstGeom>
        </p:spPr>
      </p:pic>
      <p:pic>
        <p:nvPicPr>
          <p:cNvPr id="6" name="Рисунок 5" descr="uzbekistan-cuis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14290"/>
            <a:ext cx="7429552" cy="4930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1" y="550070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Очаровывает самобытный национальный колорит: культура, обычаи, традиции, кухня.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zbekistan_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620000" cy="5514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85789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Протяжённость территории Республики Узбекистан составляет более 447,4 </a:t>
            </a:r>
            <a:r>
              <a:rPr lang="ru-RU" dirty="0" err="1" smtClean="0"/>
              <a:t>тыс.кв</a:t>
            </a:r>
            <a:r>
              <a:rPr lang="ru-RU" dirty="0" smtClean="0"/>
              <a:t> км. Численность населения более 29 млн. человек. </a:t>
            </a:r>
            <a:endParaRPr lang="ru-RU" dirty="0"/>
          </a:p>
        </p:txBody>
      </p:sp>
    </p:spTree>
  </p:cSld>
  <p:clrMapOvr>
    <a:masterClrMapping/>
  </p:clrMapOvr>
  <p:transition spd="slow" advClick="0" advTm="7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afcfd2d8b0fec267a53a6f7b_585_585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71546"/>
            <a:ext cx="5857916" cy="3933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6000768"/>
            <a:ext cx="372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Столица республики город Ташкент.</a:t>
            </a:r>
            <a:endParaRPr lang="ru-RU" dirty="0"/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497</TotalTime>
  <Words>589</Words>
  <Application>Microsoft Office PowerPoint</Application>
  <PresentationFormat>Экран (4:3)</PresentationFormat>
  <Paragraphs>53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 презентации использованы материалы с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56</cp:revision>
  <dcterms:created xsi:type="dcterms:W3CDTF">2012-12-03T08:40:43Z</dcterms:created>
  <dcterms:modified xsi:type="dcterms:W3CDTF">2012-12-17T21:57:36Z</dcterms:modified>
</cp:coreProperties>
</file>